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Arial Black" panose="020B0A04020102020204" pitchFamily="34" charset="0"/>
      <p:bold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juDtyxWGjlTjg/JcKBYHZGfkPW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3285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2482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418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7598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9144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2340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7117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420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2060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2800"/>
              <a:buFont typeface="Arial Black"/>
              <a:buNone/>
            </a:pPr>
            <a:r>
              <a:rPr lang="es-MX" sz="2800" b="1">
                <a:solidFill>
                  <a:srgbClr val="006666"/>
                </a:solidFill>
                <a:latin typeface="Arial Black"/>
                <a:ea typeface="Arial Black"/>
                <a:cs typeface="Arial Black"/>
                <a:sym typeface="Arial Black"/>
              </a:rPr>
              <a:t>Primera Jornada de Investigación / 3er Encuentro de Investigadores/as en Salud Mental de la Universidad Nacional de La Plata</a:t>
            </a:r>
            <a:br>
              <a:rPr lang="es-MX" sz="2800" b="1">
                <a:solidFill>
                  <a:srgbClr val="006666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s-MX" sz="2400" b="1">
                <a:solidFill>
                  <a:srgbClr val="006666"/>
                </a:solidFill>
                <a:latin typeface="Arial Black"/>
                <a:ea typeface="Arial Black"/>
                <a:cs typeface="Arial Black"/>
                <a:sym typeface="Arial Black"/>
              </a:rPr>
              <a:t>“A 15 años de la sanción de la Ley Nacional de </a:t>
            </a:r>
            <a:endParaRPr sz="2400" b="1">
              <a:solidFill>
                <a:srgbClr val="006666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2800"/>
              <a:buFont typeface="Arial Black"/>
              <a:buNone/>
            </a:pPr>
            <a:r>
              <a:rPr lang="es-MX" sz="2400" b="1">
                <a:solidFill>
                  <a:srgbClr val="006666"/>
                </a:solidFill>
                <a:latin typeface="Arial Black"/>
                <a:ea typeface="Arial Black"/>
                <a:cs typeface="Arial Black"/>
                <a:sym typeface="Arial Black"/>
              </a:rPr>
              <a:t>Salud Mental N° 26657”</a:t>
            </a:r>
            <a:endParaRPr sz="2400" b="1">
              <a:solidFill>
                <a:srgbClr val="006666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2438400" y="3048000"/>
            <a:ext cx="720918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b="1" i="0" u="none" strike="noStrike" cap="none">
                <a:solidFill>
                  <a:srgbClr val="006666"/>
                </a:solidFill>
                <a:latin typeface="Calibri"/>
                <a:ea typeface="Calibri"/>
                <a:cs typeface="Calibri"/>
                <a:sym typeface="Calibri"/>
              </a:rPr>
              <a:t>(Insertar título del proyecto de investigación)</a:t>
            </a:r>
            <a:endParaRPr sz="2800" b="1" i="0" u="none" strike="noStrike" cap="none">
              <a:solidFill>
                <a:srgbClr val="00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838200" y="2557623"/>
            <a:ext cx="10515600" cy="36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4400"/>
              <a:buFont typeface="Calibri"/>
              <a:buNone/>
            </a:pPr>
            <a:r>
              <a:rPr lang="es-MX">
                <a:solidFill>
                  <a:srgbClr val="006666"/>
                </a:solidFill>
              </a:rPr>
              <a:t>(Indicar unidad de investigación del proyecto)</a:t>
            </a:r>
            <a:endParaRPr>
              <a:solidFill>
                <a:srgbClr val="006666"/>
              </a:solidFill>
            </a:endParaRPr>
          </a:p>
        </p:txBody>
      </p:sp>
      <p:sp>
        <p:nvSpPr>
          <p:cNvPr id="94" name="Google Shape;94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2800"/>
              <a:buChar char="•"/>
            </a:pPr>
            <a:r>
              <a:rPr lang="es-MX" b="1">
                <a:solidFill>
                  <a:srgbClr val="006666"/>
                </a:solidFill>
              </a:rPr>
              <a:t>Indicar nombres de lxs integrantes del proyecto de investigación (cómo y por quienes está compuesto el proyecto)</a:t>
            </a:r>
            <a:endParaRPr b="1">
              <a:solidFill>
                <a:srgbClr val="006666"/>
              </a:solidFill>
            </a:endParaRPr>
          </a:p>
        </p:txBody>
      </p:sp>
      <p:pic>
        <p:nvPicPr>
          <p:cNvPr id="95" name="Google Shape;95;p2"/>
          <p:cNvPicPr preferRelativeResize="0"/>
          <p:nvPr/>
        </p:nvPicPr>
        <p:blipFill rotWithShape="1">
          <a:blip r:embed="rId4">
            <a:alphaModFix/>
          </a:blip>
          <a:srcRect l="-640" r="639"/>
          <a:stretch/>
        </p:blipFill>
        <p:spPr>
          <a:xfrm>
            <a:off x="0" y="6382379"/>
            <a:ext cx="12192000" cy="512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4400"/>
              <a:buFont typeface="Calibri"/>
              <a:buNone/>
            </a:pPr>
            <a:r>
              <a:rPr lang="es-MX">
                <a:solidFill>
                  <a:srgbClr val="006666"/>
                </a:solidFill>
              </a:rPr>
              <a:t>(Indicar problema de investigación)</a:t>
            </a:r>
            <a:endParaRPr>
              <a:solidFill>
                <a:srgbClr val="006666"/>
              </a:solidFill>
            </a:endParaRPr>
          </a:p>
        </p:txBody>
      </p:sp>
      <p:sp>
        <p:nvSpPr>
          <p:cNvPr id="102" name="Google Shape;102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2800"/>
              <a:buChar char="•"/>
            </a:pPr>
            <a:r>
              <a:rPr lang="es-MX" b="1">
                <a:solidFill>
                  <a:srgbClr val="006666"/>
                </a:solidFill>
              </a:rPr>
              <a:t>Ampliar sobre el problema de investigación y su contexto</a:t>
            </a:r>
            <a:endParaRPr b="1">
              <a:solidFill>
                <a:srgbClr val="006666"/>
              </a:solidFill>
            </a:endParaRPr>
          </a:p>
        </p:txBody>
      </p:sp>
      <p:pic>
        <p:nvPicPr>
          <p:cNvPr id="103" name="Google Shape;10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430422"/>
            <a:ext cx="12192000" cy="512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4400"/>
              <a:buFont typeface="Calibri"/>
              <a:buNone/>
            </a:pPr>
            <a:r>
              <a:rPr lang="es-MX" b="1">
                <a:solidFill>
                  <a:srgbClr val="006666"/>
                </a:solidFill>
              </a:rPr>
              <a:t>(Explicitar objetivos de investigación)</a:t>
            </a:r>
            <a:endParaRPr b="1">
              <a:solidFill>
                <a:srgbClr val="006666"/>
              </a:solidFill>
            </a:endParaRPr>
          </a:p>
        </p:txBody>
      </p:sp>
      <p:sp>
        <p:nvSpPr>
          <p:cNvPr id="110" name="Google Shape;110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>
              <a:solidFill>
                <a:srgbClr val="006666"/>
              </a:solidFill>
            </a:endParaRPr>
          </a:p>
        </p:txBody>
      </p:sp>
      <p:pic>
        <p:nvPicPr>
          <p:cNvPr id="111" name="Google Shape;11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430422"/>
            <a:ext cx="12192000" cy="512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4400"/>
              <a:buFont typeface="Calibri"/>
              <a:buNone/>
            </a:pPr>
            <a:r>
              <a:rPr lang="es-MX" b="1">
                <a:solidFill>
                  <a:srgbClr val="006666"/>
                </a:solidFill>
              </a:rPr>
              <a:t>Metodología</a:t>
            </a:r>
            <a:endParaRPr b="1">
              <a:solidFill>
                <a:srgbClr val="006666"/>
              </a:solidFill>
            </a:endParaRPr>
          </a:p>
        </p:txBody>
      </p:sp>
      <p:sp>
        <p:nvSpPr>
          <p:cNvPr id="118" name="Google Shape;118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>
              <a:solidFill>
                <a:srgbClr val="006666"/>
              </a:solidFill>
            </a:endParaRPr>
          </a:p>
        </p:txBody>
      </p:sp>
      <p:pic>
        <p:nvPicPr>
          <p:cNvPr id="119" name="Google Shape;11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413405"/>
            <a:ext cx="12192000" cy="512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4400"/>
              <a:buFont typeface="Calibri"/>
              <a:buNone/>
            </a:pPr>
            <a:r>
              <a:rPr lang="es-MX" b="1">
                <a:solidFill>
                  <a:srgbClr val="006666"/>
                </a:solidFill>
              </a:rPr>
              <a:t>Explicitar resultados (aunque sean parciales)</a:t>
            </a:r>
            <a:endParaRPr b="1">
              <a:solidFill>
                <a:srgbClr val="006666"/>
              </a:solidFill>
            </a:endParaRPr>
          </a:p>
        </p:txBody>
      </p:sp>
      <p:sp>
        <p:nvSpPr>
          <p:cNvPr id="126" name="Google Shape;126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2800"/>
              <a:buNone/>
            </a:pPr>
            <a:r>
              <a:rPr lang="es-MX" b="1">
                <a:solidFill>
                  <a:srgbClr val="006666"/>
                </a:solidFill>
              </a:rPr>
              <a:t>Pueden adjuntarse gráficos, imágenes, o lo que el equipo considere</a:t>
            </a:r>
            <a:endParaRPr b="1">
              <a:solidFill>
                <a:srgbClr val="006666"/>
              </a:solidFill>
            </a:endParaRPr>
          </a:p>
        </p:txBody>
      </p:sp>
      <p:pic>
        <p:nvPicPr>
          <p:cNvPr id="127" name="Google Shape;127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430422"/>
            <a:ext cx="12192000" cy="512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4400"/>
              <a:buFont typeface="Calibri"/>
              <a:buNone/>
            </a:pPr>
            <a:r>
              <a:rPr lang="es-MX" b="1">
                <a:solidFill>
                  <a:srgbClr val="006666"/>
                </a:solidFill>
              </a:rPr>
              <a:t>Conclusiones y otros aportes </a:t>
            </a:r>
            <a:endParaRPr b="1">
              <a:solidFill>
                <a:srgbClr val="006666"/>
              </a:solidFill>
            </a:endParaRPr>
          </a:p>
        </p:txBody>
      </p:sp>
      <p:sp>
        <p:nvSpPr>
          <p:cNvPr id="134" name="Google Shape;134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>
              <a:solidFill>
                <a:srgbClr val="006666"/>
              </a:solidFill>
            </a:endParaRPr>
          </a:p>
        </p:txBody>
      </p:sp>
      <p:pic>
        <p:nvPicPr>
          <p:cNvPr id="135" name="Google Shape;13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413405"/>
            <a:ext cx="12192000" cy="512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Panorámica</PresentationFormat>
  <Paragraphs>12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Tema de Office</vt:lpstr>
      <vt:lpstr>Primera Jornada de Investigación / 3er Encuentro de Investigadores/as en Salud Mental de la Universidad Nacional de La Plata “A 15 años de la sanción de la Ley Nacional de  Salud Mental N° 26657”</vt:lpstr>
      <vt:lpstr>(Indicar unidad de investigación del proyecto)</vt:lpstr>
      <vt:lpstr>(Indicar problema de investigación)</vt:lpstr>
      <vt:lpstr>(Explicitar objetivos de investigación)</vt:lpstr>
      <vt:lpstr>Metodología</vt:lpstr>
      <vt:lpstr>Explicitar resultados (aunque sean parciales)</vt:lpstr>
      <vt:lpstr>Conclusiones y otros aportes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Primera Jornada de Investigación / 3er Encuentro de Investigadores/as en Salud Mental de la Universidad Nacional de La Plata “A 15 años de la sanción de la Ley Nacional de  Salud Mental N° 26657”</dc:title>
  <dc:creator>juangdelmonte@gmail.com</dc:creator>
  <cp:lastModifiedBy>Cuenta Microsoft</cp:lastModifiedBy>
  <cp:revision>1</cp:revision>
  <dcterms:created xsi:type="dcterms:W3CDTF">2025-04-30T16:13:53Z</dcterms:created>
  <dcterms:modified xsi:type="dcterms:W3CDTF">2025-05-16T13:35:26Z</dcterms:modified>
</cp:coreProperties>
</file>